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58" r:id="rId5"/>
    <p:sldId id="259" r:id="rId6"/>
    <p:sldId id="261" r:id="rId7"/>
    <p:sldId id="260" r:id="rId8"/>
    <p:sldId id="267" r:id="rId9"/>
    <p:sldId id="264" r:id="rId10"/>
    <p:sldId id="265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136" d="100"/>
          <a:sy n="136" d="100"/>
        </p:scale>
        <p:origin x="-102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F85BD-E1BB-8E44-BD18-97BB53752A9A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5BB7E-C6EF-4247-8ACB-EB25B22A9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2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/bao1981105/Google-Apps-Download-Prediction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5BB7E-C6EF-4247-8ACB-EB25B22A9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74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/lava18/google-play-store-apps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5BB7E-C6EF-4247-8ACB-EB25B22A9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4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o1981105/Google-Apps-Download-Predic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ava18/google-play-store-app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40AB-C638-094A-9471-C37026233F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What makes an Android App popular?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062083-F8FC-4A43-9E63-86E5BBA665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Presented by Xu Han, Data Science </a:t>
            </a:r>
            <a:r>
              <a:rPr lang="en-US" dirty="0" err="1"/>
              <a:t>ScM</a:t>
            </a:r>
            <a:endParaRPr lang="en-US" dirty="0"/>
          </a:p>
          <a:p>
            <a:pPr algn="r"/>
            <a:r>
              <a:rPr lang="en-US" dirty="0"/>
              <a:t>Oct 20, 2019</a:t>
            </a:r>
          </a:p>
          <a:p>
            <a:pPr algn="r"/>
            <a:r>
              <a:rPr lang="en-US" dirty="0" err="1">
                <a:hlinkClick r:id="rId3"/>
              </a:rPr>
              <a:t>Github</a:t>
            </a:r>
            <a:r>
              <a:rPr lang="en-US" dirty="0">
                <a:hlinkClick r:id="rId3"/>
              </a:rPr>
              <a:t>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3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A296-07F4-664B-8418-00B76E83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Continuous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EE3169-069F-2342-8E9B-B59BBF910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4639" y="2495679"/>
            <a:ext cx="3645309" cy="364530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DA7232-1C68-6B4A-9D7A-28FDEBA118D0}"/>
              </a:ext>
            </a:extLst>
          </p:cNvPr>
          <p:cNvSpPr txBox="1"/>
          <p:nvPr/>
        </p:nvSpPr>
        <p:spPr>
          <a:xfrm>
            <a:off x="1456834" y="2495679"/>
            <a:ext cx="259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Rating: Left skewed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F0FC2-A3B1-E042-96CE-86BC71CC117C}"/>
              </a:ext>
            </a:extLst>
          </p:cNvPr>
          <p:cNvSpPr txBox="1"/>
          <p:nvPr/>
        </p:nvSpPr>
        <p:spPr>
          <a:xfrm>
            <a:off x="1456834" y="4572002"/>
            <a:ext cx="2596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Reviews: Most apps have very few reviews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92483A-CF4C-5040-BDE8-E9CFA9A1A432}"/>
              </a:ext>
            </a:extLst>
          </p:cNvPr>
          <p:cNvSpPr txBox="1"/>
          <p:nvPr/>
        </p:nvSpPr>
        <p:spPr>
          <a:xfrm>
            <a:off x="7929283" y="2495679"/>
            <a:ext cx="2596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Size: Right skewed, most apps have small sizes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0D055-2241-1C4D-8517-D3BABCE2C1C5}"/>
              </a:ext>
            </a:extLst>
          </p:cNvPr>
          <p:cNvSpPr txBox="1"/>
          <p:nvPr/>
        </p:nvSpPr>
        <p:spPr>
          <a:xfrm>
            <a:off x="7929283" y="3787777"/>
            <a:ext cx="259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Price: Most apps are free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FA4D45-2C2D-B940-8D6F-7F0B86F27788}"/>
              </a:ext>
            </a:extLst>
          </p:cNvPr>
          <p:cNvSpPr txBox="1"/>
          <p:nvPr/>
        </p:nvSpPr>
        <p:spPr>
          <a:xfrm>
            <a:off x="7929283" y="4876542"/>
            <a:ext cx="2596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updated: Most apps are updated recently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2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3935-A26D-5741-A3A4-480E7523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People care about popular paid app?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6261F72-14A4-5842-A7DD-7416A32C9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127" y="2470965"/>
            <a:ext cx="5107354" cy="3404903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7031FE-FD13-0346-9BE7-042F2943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481" y="2551214"/>
            <a:ext cx="4875771" cy="32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2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4E34-D97A-1B4F-8A07-00C3EB9E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4A0CF-CA2F-054B-B96D-9BB21883F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People nowadays spend more time with their phones. While this is a great opportunity for the market, it also becomes a challenge for developers to develop a popular app. The data was downloaded from </a:t>
            </a:r>
            <a:r>
              <a:rPr lang="en-US" sz="2200" dirty="0">
                <a:hlinkClick r:id="rId3"/>
              </a:rPr>
              <a:t>Kaggle</a:t>
            </a:r>
            <a:r>
              <a:rPr lang="en-US" sz="2200" dirty="0"/>
              <a:t>. </a:t>
            </a:r>
          </a:p>
          <a:p>
            <a:r>
              <a:rPr lang="en-US" sz="2200" dirty="0"/>
              <a:t>In this project, the goal is to predict the number of installs from features of the app itself such as category, size, current version, rating, paid or free etc.</a:t>
            </a:r>
          </a:p>
          <a:p>
            <a:r>
              <a:rPr lang="en-US" sz="2200" dirty="0"/>
              <a:t>Target variable: number of installs.  ‘&lt;10k’, ‘&lt;500k’, ‘&lt;5 million’, ‘&gt; 5 million’.</a:t>
            </a:r>
          </a:p>
          <a:p>
            <a:r>
              <a:rPr lang="en-US" sz="2200" dirty="0"/>
              <a:t>Classification problem.</a:t>
            </a:r>
          </a:p>
        </p:txBody>
      </p:sp>
    </p:spTree>
    <p:extLst>
      <p:ext uri="{BB962C8B-B14F-4D97-AF65-F5344CB8AC3E}">
        <p14:creationId xmlns:p14="http://schemas.microsoft.com/office/powerpoint/2010/main" val="73022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B5DB-9DA1-0244-9333-41D829F0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Original 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F8C3F-8108-B44E-BB27-C4F8010E8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772" y="2557463"/>
            <a:ext cx="8750455" cy="3420178"/>
          </a:xfrm>
        </p:spPr>
      </p:pic>
    </p:spTree>
    <p:extLst>
      <p:ext uri="{BB962C8B-B14F-4D97-AF65-F5344CB8AC3E}">
        <p14:creationId xmlns:p14="http://schemas.microsoft.com/office/powerpoint/2010/main" val="356986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0927-4EAB-FA4D-B173-1A655631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Preprocessing: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941F-129B-0A42-9EE1-41D5DF96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Original df shape: (10841, 13); </a:t>
            </a:r>
            <a:r>
              <a:rPr lang="en-US" dirty="0" err="1"/>
              <a:t>df_preprocessed</a:t>
            </a:r>
            <a:r>
              <a:rPr lang="en-US" dirty="0"/>
              <a:t> shape: (9676, 68)</a:t>
            </a:r>
          </a:p>
          <a:p>
            <a:r>
              <a:rPr lang="en-US" dirty="0"/>
              <a:t>Drop duplicates, use </a:t>
            </a:r>
            <a:r>
              <a:rPr lang="en-US" dirty="0" err="1"/>
              <a:t>RegEx</a:t>
            </a:r>
            <a:r>
              <a:rPr lang="en-US" dirty="0"/>
              <a:t> to adjust columns that has datatype ‘Object’ </a:t>
            </a:r>
          </a:p>
          <a:p>
            <a:r>
              <a:rPr lang="en-US" dirty="0"/>
              <a:t>Ordinal: Installs (</a:t>
            </a:r>
            <a:r>
              <a:rPr lang="en-US" dirty="0" err="1"/>
              <a:t>df.replace</a:t>
            </a:r>
            <a:r>
              <a:rPr lang="en-US" dirty="0"/>
              <a:t> and reduce to four groups), Content Rating</a:t>
            </a:r>
          </a:p>
          <a:p>
            <a:r>
              <a:rPr lang="en-US" dirty="0" err="1"/>
              <a:t>Onehot</a:t>
            </a:r>
            <a:r>
              <a:rPr lang="en-US" dirty="0"/>
              <a:t>: Category, Genres, Type</a:t>
            </a:r>
          </a:p>
          <a:p>
            <a:r>
              <a:rPr lang="en-US" dirty="0"/>
              <a:t>Minmax scaler: Last </a:t>
            </a:r>
            <a:r>
              <a:rPr lang="en-US" dirty="0" err="1"/>
              <a:t>Upated</a:t>
            </a:r>
            <a:r>
              <a:rPr lang="en-US" dirty="0"/>
              <a:t>, Rating, Size, Price</a:t>
            </a:r>
          </a:p>
          <a:p>
            <a:r>
              <a:rPr lang="en-US" dirty="0"/>
              <a:t>Standard scaler: Reviews</a:t>
            </a:r>
          </a:p>
        </p:txBody>
      </p:sp>
    </p:spTree>
    <p:extLst>
      <p:ext uri="{BB962C8B-B14F-4D97-AF65-F5344CB8AC3E}">
        <p14:creationId xmlns:p14="http://schemas.microsoft.com/office/powerpoint/2010/main" val="2444125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EE03-1EA9-D344-9CBF-F62E2287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DF0E5-13BD-F74D-A5DF-071FC6ABD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MCAR test on </a:t>
            </a:r>
            <a:r>
              <a:rPr lang="en-US" dirty="0" err="1"/>
              <a:t>df_preprocessed</a:t>
            </a:r>
            <a:r>
              <a:rPr lang="en-US" dirty="0"/>
              <a:t> (test result p = 0)</a:t>
            </a:r>
          </a:p>
          <a:p>
            <a:r>
              <a:rPr lang="en-US" dirty="0"/>
              <a:t>Train test split</a:t>
            </a:r>
          </a:p>
          <a:p>
            <a:r>
              <a:rPr lang="en-US" dirty="0"/>
              <a:t>Iterative impute missing values for continuous features in test dataset</a:t>
            </a:r>
          </a:p>
          <a:p>
            <a:r>
              <a:rPr lang="en-US" dirty="0"/>
              <a:t>For missing values in categorical features, make a new column addressing missingness. Exp: ‘Size’, ‘Current Version’, ‘Android Version’</a:t>
            </a:r>
          </a:p>
          <a:p>
            <a:r>
              <a:rPr lang="en-US" dirty="0"/>
              <a:t>Check percentage of missing data and drop columns that has 91% missing</a:t>
            </a:r>
          </a:p>
        </p:txBody>
      </p:sp>
    </p:spTree>
    <p:extLst>
      <p:ext uri="{BB962C8B-B14F-4D97-AF65-F5344CB8AC3E}">
        <p14:creationId xmlns:p14="http://schemas.microsoft.com/office/powerpoint/2010/main" val="182822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DF26-BE8C-3D46-A13C-63DFA711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Data Balance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A3C695-8457-834C-8ACE-1088409B1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125" y="2557463"/>
            <a:ext cx="6636810" cy="3318405"/>
          </a:xfrm>
        </p:spPr>
      </p:pic>
    </p:spTree>
    <p:extLst>
      <p:ext uri="{BB962C8B-B14F-4D97-AF65-F5344CB8AC3E}">
        <p14:creationId xmlns:p14="http://schemas.microsoft.com/office/powerpoint/2010/main" val="211874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6851-68EC-B54E-AC12-FFB67940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EDA: Free &amp; entertainment apps more popular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8268D7D-A769-134A-AB88-154B685A8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446" y="2532995"/>
            <a:ext cx="3145509" cy="3471878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657299-1A23-8F45-83DE-BD806F8A0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72" y="2532994"/>
            <a:ext cx="3230056" cy="34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5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AC64-C41A-984E-8825-1BD031D2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Android device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AC8517-B710-E84C-B10F-6E7C476EB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1846" y="2602770"/>
            <a:ext cx="2326920" cy="34781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1B3F0-62D8-AB43-A59F-8BD8221A3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862" y="2602770"/>
            <a:ext cx="2341573" cy="34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0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5636-80B8-844D-A0A5-1BAD5778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Continuous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534F7A-F164-3440-A7CD-823ADA92F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594" y="2557463"/>
            <a:ext cx="4976812" cy="3317875"/>
          </a:xfrm>
        </p:spPr>
      </p:pic>
    </p:spTree>
    <p:extLst>
      <p:ext uri="{BB962C8B-B14F-4D97-AF65-F5344CB8AC3E}">
        <p14:creationId xmlns:p14="http://schemas.microsoft.com/office/powerpoint/2010/main" val="14356750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469</TotalTime>
  <Words>358</Words>
  <Application>Microsoft Macintosh PowerPoint</Application>
  <PresentationFormat>Widescreen</PresentationFormat>
  <Paragraphs>38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Garamond</vt:lpstr>
      <vt:lpstr>Organic</vt:lpstr>
      <vt:lpstr>What makes an Android App popular? </vt:lpstr>
      <vt:lpstr>Introduction</vt:lpstr>
      <vt:lpstr>Preprocessing: Original df</vt:lpstr>
      <vt:lpstr>Preprocessing: Data Cleaning</vt:lpstr>
      <vt:lpstr>Preprocessing: Missing values</vt:lpstr>
      <vt:lpstr>EDA: Data Balance</vt:lpstr>
      <vt:lpstr>EDA: Free &amp; entertainment apps more popular</vt:lpstr>
      <vt:lpstr>EDA: Android device </vt:lpstr>
      <vt:lpstr>EDA Continuous Features</vt:lpstr>
      <vt:lpstr>EDA Continuous Features</vt:lpstr>
      <vt:lpstr>EDA: People care about popular paid app?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an Android App popular? </dc:title>
  <dc:creator>Han, Xu</dc:creator>
  <cp:lastModifiedBy>Han, Xu</cp:lastModifiedBy>
  <cp:revision>28</cp:revision>
  <dcterms:created xsi:type="dcterms:W3CDTF">2019-10-20T21:03:07Z</dcterms:created>
  <dcterms:modified xsi:type="dcterms:W3CDTF">2019-10-21T23:00:39Z</dcterms:modified>
</cp:coreProperties>
</file>